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875D-0E3A-49C6-9A9E-FDB49F36620E}" type="datetimeFigureOut">
              <a:rPr lang="ru-RU" smtClean="0"/>
              <a:pPr/>
              <a:t>28.06.2020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050B5-EA65-4066-BFA3-148512F1D5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Твоя грамотность в </a:t>
            </a:r>
            <a:r>
              <a:rPr lang="ru-RU" smtClean="0"/>
              <a:t>твоих руках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843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«То» не всегда пишется через дефис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 люблю читать все книги, будь то новинки или классическая литература.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«То» в составе «будь то» является указательным местоимением, а не частицей. Написание будет раздельным.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Обратите внимание на то, что обороты, присоединяемые союзами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«будь то… или», обособляются; внутри оборота знак препинания не ставится.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помним: КАК БУДЬТО!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Как только услышал твой голос,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будто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бы мир весь перевернулся.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А. Я. Сарычев, Атака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ихтиандров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2010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93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слова,в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которых не ошибаются образованные люди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Правильно писать это слово с окончанием на «а».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Аналогично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ДИРЕКТОРА, пишутся во множественном числе «профессора» и «доктора».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не ДИРЕКТОРЫ. К нам приехали директора заводов.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БРЕЛОКОВ, а не БРЕЛКОВ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бы странно ни звучало, но «брелоков» — это верный вариант образования  множественного числа.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«Брелков» — разговорная форма.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груди у него висело фунта три брелоков.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То, что мы носим на ногах, чаще всего САПОГ, имеет нулевое окончание, а не САПОГОВ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меня много сапог, туфель, ботинок  и валенок.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8092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«ТАКЖЕ» или «ТАК ЖЕ»?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«ТАК ЖЕ» пишется раздельно, когда «так»  является наречием, а «же» — частицей. Их используют для сравнения.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Она одевается так же, как и её подруга.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Мы можем проверить себя, задав вопрос «как?»: Как она одевается?  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—Так же, как и её подруга.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ещё мы можем опустить частицу «ЖЕ»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Так , как и её подруга.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«Также» пишется слитно, если перед нами союз. Чтобы проверить себя, можно попытаться заменить его на союз «и» или  «тоже» — если смысл ТАКЖЕ останется прежним, то «также» будет писаться слитно.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Все собрались уходить, и он также (тоже) начал одеваться.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Другой случай  использования «ТАКЖЕ» - когда мы можем заменить его на наречие «ещё».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 зоопарке мы видели птиц, животных, а также насекомых.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В зоопарке мы видели птиц, животных, а ЕЩЁ насекомых.</a:t>
            </a:r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08104" y="692697"/>
            <a:ext cx="33123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НЕЛИЦЕПРИЯТНЫЙ ≠НЕПРИЯТНЫЙ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Первое слово часто используют как синоним второго: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«До чего нелицеприятный тип!»,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 говорить так ошибочно.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самом деле нелицеприятный —беспристрастный, справедливый,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тот, кто не стремится кому-либо угодить.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кто-то назвал вас нелицеприятным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человеком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считайте, что вам сделали комплимент.</a:t>
            </a:r>
          </a:p>
        </p:txBody>
      </p:sp>
      <p:pic>
        <p:nvPicPr>
          <p:cNvPr id="2050" name="Picture 2" descr="https://images.ua.prom.st/937950495_w640_h640_statuetka-boginya-pravosud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188640"/>
            <a:ext cx="5069440" cy="640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5" y="476672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          А сейчас пройдите тест</a:t>
            </a:r>
          </a:p>
          <a:p>
            <a:r>
              <a:rPr lang="ru-RU" sz="4000" dirty="0" smtClean="0"/>
              <a:t>«Правописание окончаний существительных»</a:t>
            </a:r>
            <a:endParaRPr lang="ru-RU" sz="4000" dirty="0" smtClean="0"/>
          </a:p>
          <a:p>
            <a:r>
              <a:rPr lang="ru-RU" sz="4000" dirty="0" err="1" smtClean="0"/>
              <a:t>м</a:t>
            </a:r>
            <a:r>
              <a:rPr lang="ru-RU" sz="4000" dirty="0" err="1" smtClean="0"/>
              <a:t>оягимназия</a:t>
            </a:r>
            <a:r>
              <a:rPr lang="ru-RU" sz="4000" dirty="0" smtClean="0"/>
              <a:t> : Клуб «Форс-мажор»</a:t>
            </a:r>
          </a:p>
          <a:p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3" y="3717032"/>
            <a:ext cx="7956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Форс-мажор- непредсказуемо событие (например: стихийное бедствие, революция…)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457</Words>
  <Application>Microsoft Office PowerPoint</Application>
  <PresentationFormat>Экран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Твоя грамотность в твоих руках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Твоя грамотность в твоих руках</dc:title>
  <dc:creator>мама</dc:creator>
  <cp:lastModifiedBy>мама</cp:lastModifiedBy>
  <cp:revision>14</cp:revision>
  <dcterms:created xsi:type="dcterms:W3CDTF">2020-06-27T02:35:51Z</dcterms:created>
  <dcterms:modified xsi:type="dcterms:W3CDTF">2020-06-28T10:56:58Z</dcterms:modified>
</cp:coreProperties>
</file>